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6115445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201503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94696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94696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128448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192970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086270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21710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564912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733924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008672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611642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468418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827583" y="5301207"/>
            <a:ext cx="2448271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79</a:t>
            </a:r>
            <a:endParaRPr lang="ru-RU" sz="28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0" name="Shape 90"/>
          <p:cNvSpPr txBox="1"/>
          <p:nvPr/>
        </p:nvSpPr>
        <p:spPr>
          <a:xfrm>
            <a:off x="827583" y="1916832"/>
            <a:ext cx="6696745" cy="244827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>
              <a:buClr>
                <a:srgbClr val="333333"/>
              </a:buClr>
              <a:buSzPct val="25000"/>
            </a:pPr>
            <a:r>
              <a:rPr lang="ru-RU" sz="44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ПРОХАННЯ ПРО ПІДНЕСЕННЯ УКРАЇНИ</a:t>
            </a:r>
            <a:endParaRPr lang="ru-RU" sz="4400" b="1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11560" y="1340767"/>
            <a:ext cx="8280919" cy="367240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8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6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Поможи</a:t>
            </a:r>
            <a: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нам,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милостивий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Викупителю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Боже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нашого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спасіння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ради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слави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Ймення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Твого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спаси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наші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душі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і </a:t>
            </a:r>
            <a:r>
              <a:rPr lang="en-US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6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збережи</a:t>
            </a:r>
            <a: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нас, і прости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наші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гріхи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ради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Ймення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Свого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36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611560" y="5517232"/>
            <a:ext cx="3384375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79</a:t>
            </a:r>
            <a:r>
              <a:rPr lang="ru-RU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9</a:t>
            </a:r>
            <a:endParaRPr lang="ru-RU" sz="28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559143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11560" y="1340767"/>
            <a:ext cx="8280919" cy="367240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8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Чого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будуть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казати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погани: Де Бог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України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? Нехай в наших очах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між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народами стане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відомою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помста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за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пролиту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кров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Твоїх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євангельських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рабів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</a:t>
            </a:r>
            <a:endParaRPr lang="ru-RU" sz="36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611560" y="5517232"/>
            <a:ext cx="3384375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79</a:t>
            </a:r>
            <a:r>
              <a:rPr lang="ru-RU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10</a:t>
            </a:r>
            <a:endParaRPr lang="ru-RU" sz="28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417017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11560" y="1340767"/>
            <a:ext cx="8280919" cy="338437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8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А 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ми,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Твій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український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народ</a:t>
            </a:r>
            <a:r>
              <a:rPr lang="en-US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 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отара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Твого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пасовиська</a:t>
            </a:r>
            <a: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</a:t>
            </a:r>
            <a:r>
              <a:rPr lang="en-US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будем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дякувати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Тобі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вічно</a:t>
            </a:r>
            <a: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</a:t>
            </a:r>
            <a:r>
              <a:rPr lang="en-US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будем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оповідати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про </a:t>
            </a:r>
            <a: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славу</a:t>
            </a:r>
            <a:r>
              <a:rPr lang="en-US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Твою 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 роду в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рід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611560" y="5517232"/>
            <a:ext cx="3384375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79</a:t>
            </a:r>
            <a:r>
              <a:rPr lang="ru-RU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13</a:t>
            </a:r>
            <a:endParaRPr lang="ru-RU" sz="28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126269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11560" y="1340767"/>
            <a:ext cx="8280919" cy="338437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8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Всемогутній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Боже, наш Правителю, погани </a:t>
            </a:r>
            <a:r>
              <a:rPr lang="ru-RU" sz="36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ввійшли</a:t>
            </a:r>
            <a:r>
              <a:rPr lang="en-US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до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спадку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Твого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занечистили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Твої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святі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доми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молитви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6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міста</a:t>
            </a:r>
            <a: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руїни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та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безлад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змінили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36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611560" y="5517232"/>
            <a:ext cx="3384375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79</a:t>
            </a:r>
            <a:r>
              <a:rPr lang="ru-RU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</a:t>
            </a:r>
            <a:endParaRPr lang="ru-RU" sz="28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11560" y="1340767"/>
            <a:ext cx="8280919" cy="345638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8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ЧОЛОВІКІВ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Твоїх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наших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братів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трупи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вони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віддали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на поживу для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птаства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небесного</a:t>
            </a:r>
            <a: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</a:t>
            </a:r>
            <a:r>
              <a:rPr lang="en-US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6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тіло</a:t>
            </a:r>
            <a: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Твоїх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богобійних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християн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звірині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земній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… </a:t>
            </a:r>
            <a:endParaRPr lang="ru-RU" sz="36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611560" y="5517232"/>
            <a:ext cx="3384375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79</a:t>
            </a:r>
            <a:r>
              <a:rPr lang="ru-RU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2</a:t>
            </a:r>
            <a:endParaRPr lang="ru-RU" sz="28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4049626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11560" y="1340767"/>
            <a:ext cx="8280919" cy="316835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8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Вони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розливали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кров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святих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ЧОЛОВІКІВ,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немов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воду</a:t>
            </a:r>
            <a: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</a:t>
            </a:r>
            <a:r>
              <a:rPr lang="en-US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околицях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Києва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 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було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погребальників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!… </a:t>
            </a:r>
            <a:endParaRPr lang="ru-RU" sz="36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611560" y="5517232"/>
            <a:ext cx="3384375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79</a:t>
            </a:r>
            <a:r>
              <a:rPr lang="ru-RU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3</a:t>
            </a:r>
            <a:endParaRPr lang="ru-RU" sz="28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158054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11560" y="1340767"/>
            <a:ext cx="8280919" cy="309634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8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Ми 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стали за </a:t>
            </a:r>
            <a:r>
              <a:rPr lang="ru-RU" sz="36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ганьбу</a:t>
            </a:r>
            <a:r>
              <a:rPr lang="en-US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для 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наших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сусідів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наругу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та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посміх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для 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наших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околиць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... </a:t>
            </a:r>
            <a:endParaRPr lang="ru-RU" sz="36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611560" y="5517232"/>
            <a:ext cx="3384375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79</a:t>
            </a:r>
            <a:r>
              <a:rPr lang="ru-RU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4</a:t>
            </a:r>
            <a:endParaRPr lang="ru-RU" sz="28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929537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11560" y="1340767"/>
            <a:ext cx="8280919" cy="316835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8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Аж доки, о Господи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Ісусе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гніватись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будеш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на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Україну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назавжди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доки буде </a:t>
            </a:r>
            <a:r>
              <a:rPr lang="ru-RU" sz="36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палати</a:t>
            </a:r>
            <a:r>
              <a:rPr lang="en-US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6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Твій</a:t>
            </a:r>
            <a: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гнів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як огонь? </a:t>
            </a:r>
            <a:endParaRPr lang="ru-RU" sz="36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611560" y="5517232"/>
            <a:ext cx="3384375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79</a:t>
            </a:r>
            <a:r>
              <a:rPr lang="ru-RU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5</a:t>
            </a:r>
            <a:endParaRPr lang="ru-RU" sz="28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110439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11560" y="1340767"/>
            <a:ext cx="8280919" cy="309634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8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Вилий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Свій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гнів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на людей</a:t>
            </a:r>
            <a: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</a:t>
            </a:r>
            <a:r>
              <a:rPr lang="en-US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6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що</a:t>
            </a:r>
            <a: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Тебе не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пізнали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 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 царства</a:t>
            </a:r>
            <a: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</a:t>
            </a:r>
            <a:r>
              <a:rPr lang="en-US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6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що</a:t>
            </a:r>
            <a: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Ймення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Твого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не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кличуть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endParaRPr lang="ru-RU" sz="36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611560" y="5517232"/>
            <a:ext cx="3384375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79</a:t>
            </a:r>
            <a:r>
              <a:rPr lang="ru-RU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6</a:t>
            </a:r>
            <a:endParaRPr lang="ru-RU" sz="28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020133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11560" y="1340767"/>
            <a:ext cx="8280919" cy="309634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8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бо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вони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з’їли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Україну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—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житницю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а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мешкання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ЧОЛОВІКІВ</a:t>
            </a:r>
            <a:r>
              <a:rPr lang="en-US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-</a:t>
            </a:r>
            <a:r>
              <a:rPr lang="en-US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християн</a:t>
            </a:r>
            <a: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опустошили! </a:t>
            </a:r>
            <a:endParaRPr lang="ru-RU" sz="36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611560" y="5517232"/>
            <a:ext cx="3384375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79</a:t>
            </a:r>
            <a:r>
              <a:rPr lang="ru-RU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endParaRPr lang="ru-RU" sz="28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4279964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11560" y="1340767"/>
            <a:ext cx="8280919" cy="367240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8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пам’ятай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гріхів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наших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нерішучих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предківських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нам, нехай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попередить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нас</a:t>
            </a:r>
            <a: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</a:t>
            </a:r>
            <a:r>
              <a:rPr lang="en-US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6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нове</a:t>
            </a:r>
            <a: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покоління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скоро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Твоє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милосердя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бо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ми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зовсім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ослабли!… </a:t>
            </a:r>
            <a:endParaRPr lang="ru-RU" sz="36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611560" y="5517232"/>
            <a:ext cx="3384375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79</a:t>
            </a:r>
            <a:r>
              <a:rPr lang="ru-RU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</a:t>
            </a:r>
            <a:endParaRPr lang="ru-RU" sz="28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395659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196</Words>
  <Application>Microsoft Office PowerPoint</Application>
  <PresentationFormat>Экран (4:3)</PresentationFormat>
  <Paragraphs>47</Paragraphs>
  <Slides>12</Slides>
  <Notes>12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ПСАЛОМ 79</vt:lpstr>
      <vt:lpstr>ПСАЛОМ 79:1</vt:lpstr>
      <vt:lpstr>ПСАЛОМ 79:2</vt:lpstr>
      <vt:lpstr>ПСАЛОМ 79:3</vt:lpstr>
      <vt:lpstr>ПСАЛОМ 79:4</vt:lpstr>
      <vt:lpstr>ПСАЛОМ 79:5</vt:lpstr>
      <vt:lpstr>ПСАЛОМ 79:6</vt:lpstr>
      <vt:lpstr>ПСАЛОМ 79:7</vt:lpstr>
      <vt:lpstr>ПСАЛОМ 79:8</vt:lpstr>
      <vt:lpstr>ПСАЛОМ 79:9</vt:lpstr>
      <vt:lpstr>ПСАЛОМ 79:10</vt:lpstr>
      <vt:lpstr>ПСАЛОМ 79:13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ПСАЛОМ 3</dc:title>
  <cp:lastModifiedBy>Admin</cp:lastModifiedBy>
  <cp:revision>13</cp:revision>
  <dcterms:modified xsi:type="dcterms:W3CDTF">2019-11-11T19:32:16Z</dcterms:modified>
</cp:coreProperties>
</file>